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5" r:id="rId4"/>
    <p:sldId id="266" r:id="rId5"/>
    <p:sldId id="283" r:id="rId6"/>
    <p:sldId id="282" r:id="rId7"/>
    <p:sldId id="284" r:id="rId8"/>
    <p:sldId id="287" r:id="rId9"/>
    <p:sldId id="285" r:id="rId10"/>
    <p:sldId id="274" r:id="rId11"/>
    <p:sldId id="288" r:id="rId12"/>
    <p:sldId id="261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66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8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0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2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1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5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7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0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1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5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1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CEBE-87AE-4E2B-A3BD-035575D40FFD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5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721" y="3165713"/>
            <a:ext cx="75168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6: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SÁNG TẠO TỪ NHỮNG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KHỐI CƠ BẢN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1280" y="2065814"/>
            <a:ext cx="1795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Lớp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1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1255691" y="4984124"/>
            <a:ext cx="6606862" cy="1030310"/>
          </a:xfrm>
          <a:prstGeom prst="ribbon">
            <a:avLst>
              <a:gd name="adj1" fmla="val 16667"/>
              <a:gd name="adj2" fmla="val 65195"/>
            </a:avLst>
          </a:prstGeom>
          <a:ln w="28575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22" y="1929710"/>
            <a:ext cx="1236003" cy="12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CCFF"/>
            </a:gs>
            <a:gs pos="74000">
              <a:schemeClr val="bg1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01869" y="1422514"/>
            <a:ext cx="3061794" cy="953036"/>
            <a:chOff x="1136720" y="1435393"/>
            <a:chExt cx="3061794" cy="953036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UTM Avo" panose="02040603050506020204" pitchFamily="18" charset="0"/>
                </a:rPr>
                <a:t>    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Thảo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luận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07"/>
            <a:stretch/>
          </p:blipFill>
          <p:spPr>
            <a:xfrm>
              <a:off x="1136720" y="1435393"/>
              <a:ext cx="1155718" cy="9530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 smtClean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(tieát3)</a:t>
            </a:r>
            <a:endParaRPr lang="en-US" sz="2400" dirty="0">
              <a:solidFill>
                <a:schemeClr val="bg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9276" r="8966" b="77089"/>
          <a:stretch/>
        </p:blipFill>
        <p:spPr>
          <a:xfrm>
            <a:off x="1379728" y="2946903"/>
            <a:ext cx="6962341" cy="18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1261" y="2967335"/>
            <a:ext cx="1901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 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22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99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04553" y="1226795"/>
            <a:ext cx="3116688" cy="962012"/>
            <a:chOff x="1081826" y="1445735"/>
            <a:chExt cx="3116688" cy="962012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UTM Avo" panose="02040603050506020204" pitchFamily="18" charset="0"/>
                </a:rPr>
                <a:t>Vận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dụng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1" t="72125" b="-947"/>
            <a:stretch/>
          </p:blipFill>
          <p:spPr>
            <a:xfrm>
              <a:off x="1081826" y="1445735"/>
              <a:ext cx="1094704" cy="962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Rectangle 8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 smtClean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tieát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4)</a:t>
            </a:r>
            <a:endParaRPr lang="en-US" sz="2400" dirty="0">
              <a:solidFill>
                <a:schemeClr val="bg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5" b="7606"/>
          <a:stretch/>
        </p:blipFill>
        <p:spPr>
          <a:xfrm>
            <a:off x="3388857" y="2316997"/>
            <a:ext cx="4165147" cy="41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66CC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4249" y="1577966"/>
            <a:ext cx="3116688" cy="962012"/>
            <a:chOff x="1081826" y="1445735"/>
            <a:chExt cx="3116688" cy="962012"/>
          </a:xfrm>
        </p:grpSpPr>
        <p:sp>
          <p:nvSpPr>
            <p:cNvPr id="5" name="Rounded Rectangle 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UTM Avo" panose="02040603050506020204" pitchFamily="18" charset="0"/>
                </a:rPr>
                <a:t>Vận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dụng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1" t="72125" b="-947"/>
            <a:stretch/>
          </p:blipFill>
          <p:spPr>
            <a:xfrm>
              <a:off x="1081826" y="1445735"/>
              <a:ext cx="1094704" cy="962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551905" y="2614412"/>
            <a:ext cx="4114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TM Avo" panose="02040603050506020204" pitchFamily="18" charset="0"/>
              </a:rPr>
              <a:t>- </a:t>
            </a:r>
            <a:r>
              <a:rPr lang="en-US" sz="2800" dirty="0" err="1" smtClean="0">
                <a:latin typeface="UTM Avo" panose="02040603050506020204" pitchFamily="18" charset="0"/>
              </a:rPr>
              <a:t>Nhận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xét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bài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tập</a:t>
            </a:r>
            <a:endParaRPr lang="en-US" sz="2800" dirty="0" smtClean="0">
              <a:latin typeface="UTM Avo" panose="02040603050506020204" pitchFamily="18" charset="0"/>
            </a:endParaRPr>
          </a:p>
          <a:p>
            <a:r>
              <a:rPr lang="en-US" sz="2800" dirty="0" smtClean="0">
                <a:latin typeface="UTM Avo" panose="02040603050506020204" pitchFamily="18" charset="0"/>
              </a:rPr>
              <a:t>- </a:t>
            </a:r>
            <a:r>
              <a:rPr lang="en-US" sz="2800" dirty="0" err="1" smtClean="0">
                <a:latin typeface="UTM Avo" panose="02040603050506020204" pitchFamily="18" charset="0"/>
              </a:rPr>
              <a:t>Dặng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dò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 smtClean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tieát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4)</a:t>
            </a:r>
            <a:endParaRPr lang="en-US" sz="2400" dirty="0">
              <a:solidFill>
                <a:schemeClr val="bg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92D05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 smtClean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(tieát1)</a:t>
            </a:r>
            <a:endParaRPr lang="en-US" sz="2400" dirty="0">
              <a:solidFill>
                <a:schemeClr val="bg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6730" y="1277850"/>
            <a:ext cx="3311632" cy="967420"/>
            <a:chOff x="796730" y="1277850"/>
            <a:chExt cx="3311632" cy="967420"/>
          </a:xfrm>
        </p:grpSpPr>
        <p:sp>
          <p:nvSpPr>
            <p:cNvPr id="2" name="Rounded Rectangle 1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UTM Avo" panose="02040603050506020204" pitchFamily="18" charset="0"/>
                </a:rPr>
                <a:t>Quan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30" y="1277850"/>
              <a:ext cx="1104805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 t="31360" b="3287"/>
          <a:stretch/>
        </p:blipFill>
        <p:spPr>
          <a:xfrm>
            <a:off x="2408349" y="2240797"/>
            <a:ext cx="4518771" cy="44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3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66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96730" y="1161939"/>
            <a:ext cx="3311632" cy="967420"/>
            <a:chOff x="796730" y="1277850"/>
            <a:chExt cx="3311632" cy="967420"/>
          </a:xfrm>
        </p:grpSpPr>
        <p:sp>
          <p:nvSpPr>
            <p:cNvPr id="9" name="Rounded Rectangle 8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UTM Avo" panose="02040603050506020204" pitchFamily="18" charset="0"/>
                </a:rPr>
                <a:t>Quan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30" y="1277850"/>
              <a:ext cx="1104805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 smtClean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(tieát1)</a:t>
            </a:r>
            <a:endParaRPr lang="en-US" sz="2400" dirty="0">
              <a:solidFill>
                <a:schemeClr val="bg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" b="7981"/>
          <a:stretch/>
        </p:blipFill>
        <p:spPr>
          <a:xfrm>
            <a:off x="1349132" y="2354335"/>
            <a:ext cx="3443615" cy="41753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5634" r="5260" b="7605"/>
          <a:stretch/>
        </p:blipFill>
        <p:spPr>
          <a:xfrm>
            <a:off x="5059272" y="2354335"/>
            <a:ext cx="3002903" cy="417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FF"/>
            </a:gs>
            <a:gs pos="74000">
              <a:srgbClr val="66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96730" y="1277850"/>
            <a:ext cx="3311632" cy="967420"/>
            <a:chOff x="796730" y="1277850"/>
            <a:chExt cx="3311632" cy="967420"/>
          </a:xfrm>
        </p:grpSpPr>
        <p:sp>
          <p:nvSpPr>
            <p:cNvPr id="6" name="Rounded Rectangle 5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UTM Avo" panose="02040603050506020204" pitchFamily="18" charset="0"/>
                </a:rPr>
                <a:t>Quan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30" y="1277850"/>
              <a:ext cx="1104805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 smtClean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(tieát1)</a:t>
            </a:r>
            <a:endParaRPr lang="en-US" sz="2400" dirty="0">
              <a:solidFill>
                <a:schemeClr val="bg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" t="5258" r="7113" b="8169"/>
          <a:stretch/>
        </p:blipFill>
        <p:spPr>
          <a:xfrm>
            <a:off x="1349132" y="2470246"/>
            <a:ext cx="2885749" cy="41314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5446" b="6666"/>
          <a:stretch/>
        </p:blipFill>
        <p:spPr>
          <a:xfrm>
            <a:off x="4713667" y="2470246"/>
            <a:ext cx="3091953" cy="408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87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1261" y="2967335"/>
            <a:ext cx="1901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 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283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66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88991" y="1415475"/>
            <a:ext cx="3409523" cy="992874"/>
            <a:chOff x="788991" y="1415475"/>
            <a:chExt cx="3409523" cy="992874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UTM Avo" panose="02040603050506020204" pitchFamily="18" charset="0"/>
                </a:rPr>
                <a:t>Thể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 smtClean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(tieát2)</a:t>
            </a:r>
            <a:endParaRPr lang="en-US" sz="2400" dirty="0">
              <a:solidFill>
                <a:schemeClr val="bg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" r="2536" b="5801"/>
          <a:stretch/>
        </p:blipFill>
        <p:spPr>
          <a:xfrm>
            <a:off x="2099257" y="2550017"/>
            <a:ext cx="3076338" cy="40053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5258" b="6291"/>
          <a:stretch/>
        </p:blipFill>
        <p:spPr>
          <a:xfrm>
            <a:off x="5744498" y="2550017"/>
            <a:ext cx="3043260" cy="40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78766" y="1466991"/>
            <a:ext cx="3409523" cy="992874"/>
            <a:chOff x="788991" y="1415475"/>
            <a:chExt cx="3409523" cy="992874"/>
          </a:xfrm>
        </p:grpSpPr>
        <p:sp>
          <p:nvSpPr>
            <p:cNvPr id="5" name="Rounded Rectangle 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UTM Avo" panose="02040603050506020204" pitchFamily="18" charset="0"/>
                </a:rPr>
                <a:t>Thể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324993" y="3005460"/>
            <a:ext cx="64811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latin typeface="VNI-Avo" pitchFamily="2" charset="0"/>
              </a:rPr>
              <a:t>Naën</a:t>
            </a:r>
            <a:r>
              <a:rPr lang="en-US" sz="2600" dirty="0" smtClean="0">
                <a:latin typeface="VNI-Avo" pitchFamily="2" charset="0"/>
              </a:rPr>
              <a:t> </a:t>
            </a:r>
            <a:r>
              <a:rPr lang="en-US" sz="2600" dirty="0" err="1" smtClean="0">
                <a:latin typeface="VNI-Avo" pitchFamily="2" charset="0"/>
              </a:rPr>
              <a:t>vaät</a:t>
            </a:r>
            <a:r>
              <a:rPr lang="en-US" sz="2600" dirty="0" smtClean="0">
                <a:latin typeface="VNI-Avo" pitchFamily="2" charset="0"/>
              </a:rPr>
              <a:t> </a:t>
            </a:r>
            <a:r>
              <a:rPr lang="en-US" sz="2600" dirty="0" err="1" smtClean="0">
                <a:latin typeface="VNI-Avo" pitchFamily="2" charset="0"/>
              </a:rPr>
              <a:t>coù</a:t>
            </a:r>
            <a:r>
              <a:rPr lang="en-US" sz="2600" dirty="0" smtClean="0">
                <a:latin typeface="VNI-Avo" pitchFamily="2" charset="0"/>
              </a:rPr>
              <a:t> </a:t>
            </a:r>
            <a:r>
              <a:rPr lang="en-US" sz="2600" dirty="0" err="1" smtClean="0">
                <a:latin typeface="VNI-Avo" pitchFamily="2" charset="0"/>
              </a:rPr>
              <a:t>daïng</a:t>
            </a:r>
            <a:r>
              <a:rPr lang="en-US" sz="2600" dirty="0" smtClean="0">
                <a:latin typeface="VNI-Avo" pitchFamily="2" charset="0"/>
              </a:rPr>
              <a:t> </a:t>
            </a:r>
            <a:r>
              <a:rPr lang="en-US" sz="2600" dirty="0" err="1" smtClean="0">
                <a:latin typeface="VNI-Avo" pitchFamily="2" charset="0"/>
              </a:rPr>
              <a:t>khoái</a:t>
            </a:r>
            <a:r>
              <a:rPr lang="en-US" sz="2600" dirty="0" smtClean="0">
                <a:latin typeface="VNI-Avo" pitchFamily="2" charset="0"/>
              </a:rPr>
              <a:t> </a:t>
            </a:r>
            <a:r>
              <a:rPr lang="en-US" sz="2600" dirty="0" err="1" smtClean="0">
                <a:latin typeface="VNI-Avo" pitchFamily="2" charset="0"/>
              </a:rPr>
              <a:t>em</a:t>
            </a:r>
            <a:r>
              <a:rPr lang="en-US" sz="2600" dirty="0" smtClean="0">
                <a:latin typeface="VNI-Avo" pitchFamily="2" charset="0"/>
              </a:rPr>
              <a:t> </a:t>
            </a:r>
            <a:r>
              <a:rPr lang="en-US" sz="2600" dirty="0" err="1" smtClean="0">
                <a:latin typeface="VNI-Avo" pitchFamily="2" charset="0"/>
              </a:rPr>
              <a:t>yeâu</a:t>
            </a:r>
            <a:r>
              <a:rPr lang="en-US" sz="2600" dirty="0" smtClean="0">
                <a:latin typeface="VNI-Avo" pitchFamily="2" charset="0"/>
              </a:rPr>
              <a:t> </a:t>
            </a:r>
            <a:r>
              <a:rPr lang="en-US" sz="2600" dirty="0" err="1" smtClean="0">
                <a:latin typeface="VNI-Avo" pitchFamily="2" charset="0"/>
              </a:rPr>
              <a:t>thích</a:t>
            </a:r>
            <a:r>
              <a:rPr lang="en-US" sz="2600" dirty="0" smtClean="0">
                <a:latin typeface="VNI-Avo" pitchFamily="2" charset="0"/>
              </a:rPr>
              <a:t>.</a:t>
            </a:r>
            <a:endParaRPr lang="en-US" sz="2600" dirty="0"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 smtClean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(tieát2)</a:t>
            </a:r>
            <a:endParaRPr lang="en-US" sz="2400" dirty="0">
              <a:solidFill>
                <a:schemeClr val="bg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1261" y="2967335"/>
            <a:ext cx="1901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 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975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66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01869" y="1422514"/>
            <a:ext cx="3061794" cy="953036"/>
            <a:chOff x="1136720" y="1435393"/>
            <a:chExt cx="3061794" cy="953036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UTM Avo" panose="02040603050506020204" pitchFamily="18" charset="0"/>
                </a:rPr>
                <a:t>    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Thảo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luận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07"/>
            <a:stretch/>
          </p:blipFill>
          <p:spPr>
            <a:xfrm>
              <a:off x="1136720" y="1435393"/>
              <a:ext cx="1155718" cy="9530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 smtClean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tieát</a:t>
            </a:r>
            <a:r>
              <a:rPr lang="en-US" sz="2400" dirty="0" smtClean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3)</a:t>
            </a:r>
            <a:endParaRPr lang="en-US" sz="2400" dirty="0">
              <a:solidFill>
                <a:schemeClr val="bg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203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UTM Avo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76</cp:revision>
  <dcterms:created xsi:type="dcterms:W3CDTF">2020-11-02T00:50:28Z</dcterms:created>
  <dcterms:modified xsi:type="dcterms:W3CDTF">2022-01-14T01:40:46Z</dcterms:modified>
</cp:coreProperties>
</file>